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BF085FA-E400-4507-BE4F-CA4CD2586FEF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2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60641" y="979303"/>
            <a:ext cx="8555040" cy="101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>
                <a:solidFill>
                  <a:srgbClr val="000000"/>
                </a:solidFill>
              </a:rPr>
              <a:t>Índice de Información Presupuestal Municipal 2016</a:t>
            </a:r>
          </a:p>
          <a:p>
            <a:pPr algn="just" eaLnBrk="1"/>
            <a:endParaRPr lang="es-MX" altLang="es-MX">
              <a:solidFill>
                <a:srgbClr val="000000"/>
              </a:solidFill>
            </a:endParaRPr>
          </a:p>
          <a:p>
            <a:pPr eaLnBrk="1"/>
            <a:r>
              <a:rPr lang="es-MX" altLang="es-MX">
                <a:solidFill>
                  <a:srgbClr val="000000"/>
                </a:solidFill>
              </a:rPr>
              <a:t>2.- Presupuesto de Egresos Disponible en pagina de internet/boletín/gaceta oficila estatal o gaceta oficial municipal. </a:t>
            </a:r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0" y="2122783"/>
            <a:ext cx="7752960" cy="43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09977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</cp:revision>
  <dcterms:created xsi:type="dcterms:W3CDTF">2016-05-27T14:26:58Z</dcterms:created>
  <dcterms:modified xsi:type="dcterms:W3CDTF">2016-05-27T14:27:16Z</dcterms:modified>
</cp:coreProperties>
</file>